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2022.09.03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8FA9A8-3582-7210-B0C4-BE63037B9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9AD3167-A46D-C383-4997-8836397AC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A07B900-41FD-5AA4-6F17-746469F17DC7}"/>
              </a:ext>
            </a:extLst>
          </p:cNvPr>
          <p:cNvSpPr txBox="1"/>
          <p:nvPr/>
        </p:nvSpPr>
        <p:spPr>
          <a:xfrm>
            <a:off x="501083" y="6542314"/>
            <a:ext cx="619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Julie Smith-Belton     Kirsty Paxton     Nadene </a:t>
            </a:r>
            <a:r>
              <a:rPr lang="en-US" altLang="zh-CN" sz="2000" dirty="0" err="1"/>
              <a:t>Reignier</a:t>
            </a:r>
            <a:endParaRPr lang="zh-CN" altLang="en-US" sz="2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669125F-1381-09DC-87FF-43E994F58901}"/>
              </a:ext>
            </a:extLst>
          </p:cNvPr>
          <p:cNvSpPr txBox="1"/>
          <p:nvPr/>
        </p:nvSpPr>
        <p:spPr>
          <a:xfrm>
            <a:off x="2302669" y="567866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山火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667A82-BFD1-F743-BBDE-BA4D5B280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0E6225-90A4-8270-E890-9AFCE7D7272F}"/>
              </a:ext>
            </a:extLst>
          </p:cNvPr>
          <p:cNvSpPr txBox="1"/>
          <p:nvPr/>
        </p:nvSpPr>
        <p:spPr>
          <a:xfrm>
            <a:off x="8463064" y="667039"/>
            <a:ext cx="4610910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山坡变成了黑色，当我们回到山上时，只能看见裸露的岩石和草木的灰烬。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我们很伤心。</a:t>
            </a:r>
          </a:p>
        </p:txBody>
      </p:sp>
    </p:spTree>
    <p:extLst>
      <p:ext uri="{BB962C8B-B14F-4D97-AF65-F5344CB8AC3E}">
        <p14:creationId xmlns:p14="http://schemas.microsoft.com/office/powerpoint/2010/main" val="908757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CD5CB3-D3A5-89BF-0F4A-CF89BADF6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8BCC9E-B3BE-6394-6B0E-527E802BBC80}"/>
              </a:ext>
            </a:extLst>
          </p:cNvPr>
          <p:cNvSpPr txBox="1"/>
          <p:nvPr/>
        </p:nvSpPr>
        <p:spPr>
          <a:xfrm>
            <a:off x="8458200" y="2886344"/>
            <a:ext cx="4440677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直到一天</a:t>
            </a:r>
            <a:r>
              <a:rPr lang="en-US" altLang="zh-CN" sz="2000" dirty="0"/>
              <a:t>……</a:t>
            </a:r>
            <a:r>
              <a:rPr lang="zh-CN" altLang="en-US" sz="2000" dirty="0"/>
              <a:t>点点红色从黑色的土地中冒了出来。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“快看！那是什么？”</a:t>
            </a:r>
          </a:p>
        </p:txBody>
      </p:sp>
    </p:spTree>
    <p:extLst>
      <p:ext uri="{BB962C8B-B14F-4D97-AF65-F5344CB8AC3E}">
        <p14:creationId xmlns:p14="http://schemas.microsoft.com/office/powerpoint/2010/main" val="95886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29D98D-635E-34AA-4495-889A733AF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A7EA4E-6E9D-9FE5-8257-955DA6A46B52}"/>
              </a:ext>
            </a:extLst>
          </p:cNvPr>
          <p:cNvSpPr txBox="1"/>
          <p:nvPr/>
        </p:nvSpPr>
        <p:spPr>
          <a:xfrm>
            <a:off x="5601048" y="89402"/>
            <a:ext cx="5371752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那一点红色不断生长，直到变成了美丽的火莲，高大而优雅，红色的花朵像铃铛一样。</a:t>
            </a:r>
          </a:p>
        </p:txBody>
      </p:sp>
    </p:spTree>
    <p:extLst>
      <p:ext uri="{BB962C8B-B14F-4D97-AF65-F5344CB8AC3E}">
        <p14:creationId xmlns:p14="http://schemas.microsoft.com/office/powerpoint/2010/main" val="685425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92331C-BE13-F483-1404-39388E745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A1A1F1-775A-089E-F2F1-D3D85C1C95DA}"/>
              </a:ext>
            </a:extLst>
          </p:cNvPr>
          <p:cNvSpPr txBox="1"/>
          <p:nvPr/>
        </p:nvSpPr>
        <p:spPr>
          <a:xfrm>
            <a:off x="9299642" y="163980"/>
            <a:ext cx="4922195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接着，一株巨大的点缀着黄色尖刺的红色花朵从草地里冒出。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绿色填满山坡，黑色的土地又变回草地和森林。</a:t>
            </a:r>
          </a:p>
        </p:txBody>
      </p:sp>
    </p:spTree>
    <p:extLst>
      <p:ext uri="{BB962C8B-B14F-4D97-AF65-F5344CB8AC3E}">
        <p14:creationId xmlns:p14="http://schemas.microsoft.com/office/powerpoint/2010/main" val="143429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F8AD42-541F-19FF-0196-DBA512C93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EBBADA-6000-6F37-A68F-4E0302643AE8}"/>
              </a:ext>
            </a:extLst>
          </p:cNvPr>
          <p:cNvSpPr txBox="1"/>
          <p:nvPr/>
        </p:nvSpPr>
        <p:spPr>
          <a:xfrm>
            <a:off x="11995130" y="3117176"/>
            <a:ext cx="1981200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高高的橘粉色的沃森花也盛开了。</a:t>
            </a:r>
            <a:endParaRPr lang="en-US" altLang="zh-CN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DE59FE-EEE5-40A8-1622-A06DF10B79C3}"/>
              </a:ext>
            </a:extLst>
          </p:cNvPr>
          <p:cNvSpPr txBox="1"/>
          <p:nvPr/>
        </p:nvSpPr>
        <p:spPr>
          <a:xfrm>
            <a:off x="1108952" y="525294"/>
            <a:ext cx="5136205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雨后，芦笋类和蕨类植物在潮湿的地方伸展。</a:t>
            </a:r>
          </a:p>
        </p:txBody>
      </p:sp>
    </p:spTree>
    <p:extLst>
      <p:ext uri="{BB962C8B-B14F-4D97-AF65-F5344CB8AC3E}">
        <p14:creationId xmlns:p14="http://schemas.microsoft.com/office/powerpoint/2010/main" val="347755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639EFF-8100-32DE-FF6C-603A26D11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2E6E96C-2DA8-F0B7-D205-98BB06899567}"/>
              </a:ext>
            </a:extLst>
          </p:cNvPr>
          <p:cNvSpPr txBox="1"/>
          <p:nvPr/>
        </p:nvSpPr>
        <p:spPr>
          <a:xfrm>
            <a:off x="6716486" y="979714"/>
            <a:ext cx="3755571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山坡上长出了多年未见的植物。</a:t>
            </a:r>
          </a:p>
        </p:txBody>
      </p:sp>
    </p:spTree>
    <p:extLst>
      <p:ext uri="{BB962C8B-B14F-4D97-AF65-F5344CB8AC3E}">
        <p14:creationId xmlns:p14="http://schemas.microsoft.com/office/powerpoint/2010/main" val="1445281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687742-3EA2-72DF-50DB-D412EF694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10A7A3-95A6-FB06-64D0-621FD45AAF0C}"/>
              </a:ext>
            </a:extLst>
          </p:cNvPr>
          <p:cNvSpPr txBox="1"/>
          <p:nvPr/>
        </p:nvSpPr>
        <p:spPr>
          <a:xfrm>
            <a:off x="7315200" y="729342"/>
            <a:ext cx="3897086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大山又恢复了勃勃生机！</a:t>
            </a:r>
          </a:p>
        </p:txBody>
      </p:sp>
    </p:spTree>
    <p:extLst>
      <p:ext uri="{BB962C8B-B14F-4D97-AF65-F5344CB8AC3E}">
        <p14:creationId xmlns:p14="http://schemas.microsoft.com/office/powerpoint/2010/main" val="363667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8C745C-2979-298B-4D8C-11C042360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6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6DDF59-DDCA-4428-7DA7-AC88AA45D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FF89FB-C674-FF9E-2E78-08398B792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0302A3-FE8C-9EA6-17D7-863951E0F357}"/>
              </a:ext>
            </a:extLst>
          </p:cNvPr>
          <p:cNvSpPr txBox="1"/>
          <p:nvPr/>
        </p:nvSpPr>
        <p:spPr>
          <a:xfrm>
            <a:off x="9500425" y="758317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山火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72F959-485A-F2C6-CED5-679573704DEE}"/>
              </a:ext>
            </a:extLst>
          </p:cNvPr>
          <p:cNvSpPr txBox="1"/>
          <p:nvPr/>
        </p:nvSpPr>
        <p:spPr>
          <a:xfrm>
            <a:off x="9229901" y="2016089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45142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CE1A41-7C25-66CB-3816-7F5FF4C73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8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ACBE9C-0764-A428-CA35-337076740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9C149A-0CBB-01DE-40ED-E23B9E528E4F}"/>
              </a:ext>
            </a:extLst>
          </p:cNvPr>
          <p:cNvSpPr txBox="1"/>
          <p:nvPr/>
        </p:nvSpPr>
        <p:spPr>
          <a:xfrm>
            <a:off x="9500425" y="2304088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山火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1CE0E8-25A5-6C3A-3F51-B90B19B23D44}"/>
              </a:ext>
            </a:extLst>
          </p:cNvPr>
          <p:cNvSpPr txBox="1"/>
          <p:nvPr/>
        </p:nvSpPr>
        <p:spPr>
          <a:xfrm>
            <a:off x="7698839" y="3600450"/>
            <a:ext cx="619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Julie Smith-Belton     Kirsty Paxton     Nadene </a:t>
            </a:r>
            <a:r>
              <a:rPr lang="en-US" altLang="zh-CN" sz="2000" dirty="0" err="1"/>
              <a:t>Reignier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136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55F38F-33B8-9B32-F9EA-AE4731798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37B6C2-57AC-98D0-8A67-0CC6A0AFFD99}"/>
              </a:ext>
            </a:extLst>
          </p:cNvPr>
          <p:cNvSpPr txBox="1"/>
          <p:nvPr/>
        </p:nvSpPr>
        <p:spPr>
          <a:xfrm>
            <a:off x="7075713" y="5018314"/>
            <a:ext cx="4757057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我和朋友们常玩“山上着火了”的游戏。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“山上着火了。快跑，快跑！”</a:t>
            </a:r>
          </a:p>
        </p:txBody>
      </p:sp>
    </p:spTree>
    <p:extLst>
      <p:ext uri="{BB962C8B-B14F-4D97-AF65-F5344CB8AC3E}">
        <p14:creationId xmlns:p14="http://schemas.microsoft.com/office/powerpoint/2010/main" val="2893674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67200D-C074-39A5-208B-F2F68242F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E6EB8A-46BD-87DB-96A1-72FCF4A05BF0}"/>
              </a:ext>
            </a:extLst>
          </p:cNvPr>
          <p:cNvSpPr txBox="1"/>
          <p:nvPr/>
        </p:nvSpPr>
        <p:spPr>
          <a:xfrm>
            <a:off x="6640286" y="5791200"/>
            <a:ext cx="4985657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但有一天，真的山火发生了。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可怕的大火不停地燃烧。</a:t>
            </a:r>
          </a:p>
        </p:txBody>
      </p:sp>
    </p:spTree>
    <p:extLst>
      <p:ext uri="{BB962C8B-B14F-4D97-AF65-F5344CB8AC3E}">
        <p14:creationId xmlns:p14="http://schemas.microsoft.com/office/powerpoint/2010/main" val="324112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926833-850F-DD0C-8FF6-2C91231C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CFCFAE-B0B1-96F0-5E7E-F244B9257C5D}"/>
              </a:ext>
            </a:extLst>
          </p:cNvPr>
          <p:cNvSpPr txBox="1"/>
          <p:nvPr/>
        </p:nvSpPr>
        <p:spPr>
          <a:xfrm>
            <a:off x="1959428" y="4204434"/>
            <a:ext cx="3254597" cy="188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古老的建筑被烧毁，书籍、树木和草地也被烧为灰烬。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直升飞机运水救火，勇敢的消防员们也冲到一线。</a:t>
            </a:r>
          </a:p>
        </p:txBody>
      </p:sp>
    </p:spTree>
    <p:extLst>
      <p:ext uri="{BB962C8B-B14F-4D97-AF65-F5344CB8AC3E}">
        <p14:creationId xmlns:p14="http://schemas.microsoft.com/office/powerpoint/2010/main" val="379501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991C5F-C97B-58BE-6CEB-1354EB72A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CF4E5B-44B5-08E4-370D-5D8755A25D99}"/>
              </a:ext>
            </a:extLst>
          </p:cNvPr>
          <p:cNvSpPr txBox="1"/>
          <p:nvPr/>
        </p:nvSpPr>
        <p:spPr>
          <a:xfrm>
            <a:off x="397197" y="4651442"/>
            <a:ext cx="6798940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人们纷纷跑开，带着书籍和背包，从浓烟和火焰里逃走。</a:t>
            </a:r>
          </a:p>
        </p:txBody>
      </p:sp>
    </p:spTree>
    <p:extLst>
      <p:ext uri="{BB962C8B-B14F-4D97-AF65-F5344CB8AC3E}">
        <p14:creationId xmlns:p14="http://schemas.microsoft.com/office/powerpoint/2010/main" val="279746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1C118F-174B-FF3E-A17D-24C5D5ED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61E6D2-BD0F-19D0-B374-C174E4D9F434}"/>
              </a:ext>
            </a:extLst>
          </p:cNvPr>
          <p:cNvSpPr txBox="1"/>
          <p:nvPr/>
        </p:nvSpPr>
        <p:spPr>
          <a:xfrm>
            <a:off x="8773886" y="1034142"/>
            <a:ext cx="4256314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整整三天三夜，山火终于被扑灭了。</a:t>
            </a: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/>
              <a:t>消防员们终于可以休息了。</a:t>
            </a:r>
          </a:p>
        </p:txBody>
      </p:sp>
    </p:spTree>
    <p:extLst>
      <p:ext uri="{BB962C8B-B14F-4D97-AF65-F5344CB8AC3E}">
        <p14:creationId xmlns:p14="http://schemas.microsoft.com/office/powerpoint/2010/main" val="802328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270</Words>
  <Application>Microsoft Office PowerPoint</Application>
  <PresentationFormat>自定义</PresentationFormat>
  <Paragraphs>28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46</cp:revision>
  <dcterms:created xsi:type="dcterms:W3CDTF">2021-03-14T02:42:17Z</dcterms:created>
  <dcterms:modified xsi:type="dcterms:W3CDTF">2022-09-03T01:22:23Z</dcterms:modified>
</cp:coreProperties>
</file>